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277" r:id="rId3"/>
    <p:sldId id="288" r:id="rId4"/>
    <p:sldId id="287" r:id="rId5"/>
    <p:sldId id="289" r:id="rId6"/>
    <p:sldId id="29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6702" autoAdjust="0"/>
  </p:normalViewPr>
  <p:slideViewPr>
    <p:cSldViewPr>
      <p:cViewPr varScale="1">
        <p:scale>
          <a:sx n="116" d="100"/>
          <a:sy n="116" d="100"/>
        </p:scale>
        <p:origin x="17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404663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1.8 Domino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1412776"/>
            <a:ext cx="85056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 err="1" smtClean="0"/>
              <a:t>Obiettivi</a:t>
            </a:r>
            <a:endParaRPr lang="en-GB" sz="2400" b="1" cap="smal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 </a:t>
            </a:r>
            <a:r>
              <a:rPr lang="en-GB" sz="2400" dirty="0" err="1" smtClean="0"/>
              <a:t>partecipanti</a:t>
            </a:r>
            <a:r>
              <a:rPr lang="en-GB" sz="2400" dirty="0" smtClean="0"/>
              <a:t> </a:t>
            </a:r>
            <a:r>
              <a:rPr lang="en-GB" sz="2400" dirty="0" err="1" smtClean="0"/>
              <a:t>imparano</a:t>
            </a:r>
            <a:r>
              <a:rPr lang="en-GB" sz="2400" dirty="0" smtClean="0"/>
              <a:t> </a:t>
            </a:r>
            <a:r>
              <a:rPr lang="en-GB" sz="2400" dirty="0" err="1" smtClean="0"/>
              <a:t>tutto</a:t>
            </a:r>
            <a:r>
              <a:rPr lang="en-GB" sz="2400" dirty="0" smtClean="0"/>
              <a:t> </a:t>
            </a:r>
            <a:r>
              <a:rPr lang="en-GB" sz="2400" dirty="0" err="1" smtClean="0"/>
              <a:t>sul</a:t>
            </a:r>
            <a:r>
              <a:rPr lang="en-GB" sz="2400" dirty="0" smtClean="0"/>
              <a:t> domino e </a:t>
            </a:r>
            <a:r>
              <a:rPr lang="en-GB" sz="2400" dirty="0" err="1" smtClean="0"/>
              <a:t>sulle</a:t>
            </a:r>
            <a:r>
              <a:rPr lang="en-GB" sz="2400" dirty="0" smtClean="0"/>
              <a:t> </a:t>
            </a:r>
            <a:r>
              <a:rPr lang="en-GB" sz="2400" dirty="0" err="1" smtClean="0"/>
              <a:t>tessere</a:t>
            </a:r>
            <a:r>
              <a:rPr lang="en-GB" sz="2400" dirty="0" smtClean="0"/>
              <a:t> da </a:t>
            </a:r>
            <a:r>
              <a:rPr lang="en-GB" sz="2400" dirty="0" err="1" smtClean="0"/>
              <a:t>gioco</a:t>
            </a:r>
            <a:r>
              <a:rPr lang="en-GB" sz="2400" dirty="0" smtClean="0"/>
              <a:t> </a:t>
            </a:r>
            <a:r>
              <a:rPr lang="en-GB" sz="2400" dirty="0" err="1" smtClean="0"/>
              <a:t>rettangolari</a:t>
            </a:r>
            <a:r>
              <a:rPr lang="en-GB" sz="24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 </a:t>
            </a:r>
            <a:r>
              <a:rPr lang="en-GB" sz="2400" dirty="0" err="1" smtClean="0"/>
              <a:t>partecipanti</a:t>
            </a:r>
            <a:r>
              <a:rPr lang="en-GB" sz="2400" dirty="0" smtClean="0"/>
              <a:t> </a:t>
            </a:r>
            <a:r>
              <a:rPr lang="en-GB" sz="2400" dirty="0" err="1" smtClean="0"/>
              <a:t>imparano</a:t>
            </a:r>
            <a:r>
              <a:rPr lang="en-GB" sz="2400" dirty="0" smtClean="0"/>
              <a:t> a </a:t>
            </a:r>
            <a:r>
              <a:rPr lang="en-GB" sz="2400" dirty="0" err="1" smtClean="0"/>
              <a:t>costruire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domino </a:t>
            </a:r>
            <a:r>
              <a:rPr lang="en-GB" sz="2400" dirty="0" err="1" smtClean="0"/>
              <a:t>su</a:t>
            </a:r>
            <a:r>
              <a:rPr lang="en-GB" sz="2400" dirty="0" smtClean="0"/>
              <a:t> carta.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Gli</a:t>
            </a:r>
            <a:r>
              <a:rPr lang="en-GB" sz="2400" dirty="0" smtClean="0"/>
              <a:t> </a:t>
            </a:r>
            <a:r>
              <a:rPr lang="en-GB" sz="2400" dirty="0" err="1" smtClean="0"/>
              <a:t>studenti</a:t>
            </a:r>
            <a:r>
              <a:rPr lang="en-GB" sz="2400" dirty="0" smtClean="0"/>
              <a:t> </a:t>
            </a:r>
            <a:r>
              <a:rPr lang="en-GB" sz="2400" dirty="0" err="1" smtClean="0"/>
              <a:t>imparano</a:t>
            </a:r>
            <a:r>
              <a:rPr lang="en-GB" sz="2400" dirty="0" smtClean="0"/>
              <a:t> a </a:t>
            </a:r>
            <a:r>
              <a:rPr lang="en-GB" sz="2400" dirty="0" err="1" smtClean="0"/>
              <a:t>contare</a:t>
            </a:r>
            <a:r>
              <a:rPr lang="en-GB" sz="2400" dirty="0" smtClean="0"/>
              <a:t> da 0 a 9 e a </a:t>
            </a:r>
            <a:r>
              <a:rPr lang="en-GB" sz="2400" dirty="0" err="1" smtClean="0"/>
              <a:t>visualizzare</a:t>
            </a:r>
            <a:r>
              <a:rPr lang="en-GB" sz="2400" dirty="0" smtClean="0"/>
              <a:t> </a:t>
            </a:r>
            <a:r>
              <a:rPr lang="en-GB" sz="2400" dirty="0" err="1" smtClean="0"/>
              <a:t>questi</a:t>
            </a:r>
            <a:r>
              <a:rPr lang="en-GB" sz="2400" dirty="0" smtClean="0"/>
              <a:t> numeri.</a:t>
            </a:r>
          </a:p>
          <a:p>
            <a:pPr lvl="0"/>
            <a:endParaRPr lang="en-GB" sz="2400" dirty="0" smtClean="0"/>
          </a:p>
          <a:p>
            <a:r>
              <a:rPr lang="en-GB" sz="2400" b="1" cap="small" dirty="0" err="1" smtClean="0"/>
              <a:t>Strumenti</a:t>
            </a:r>
            <a:r>
              <a:rPr lang="en-GB" sz="2400" b="1" cap="small" dirty="0" smtClean="0"/>
              <a:t>, </a:t>
            </a:r>
            <a:r>
              <a:rPr lang="en-GB" sz="2400" b="1" cap="small" dirty="0" err="1" smtClean="0"/>
              <a:t>Materiali</a:t>
            </a:r>
            <a:r>
              <a:rPr lang="en-GB" sz="2400" b="1" cap="small" dirty="0" smtClean="0"/>
              <a:t> e </a:t>
            </a:r>
            <a:r>
              <a:rPr lang="en-GB" sz="2400" b="1" cap="small" dirty="0" err="1" smtClean="0"/>
              <a:t>Organizzazione</a:t>
            </a:r>
            <a:endParaRPr lang="en-GB" sz="2400" b="1" cap="smal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Gruppi</a:t>
            </a:r>
            <a:r>
              <a:rPr lang="en-GB" sz="2400" dirty="0" smtClean="0"/>
              <a:t> di 2 o 4 </a:t>
            </a:r>
            <a:r>
              <a:rPr lang="en-GB" sz="2400" dirty="0" err="1" smtClean="0"/>
              <a:t>persone</a:t>
            </a:r>
            <a:r>
              <a:rPr lang="en-GB" sz="2400" dirty="0" smtClean="0"/>
              <a:t> </a:t>
            </a:r>
            <a:r>
              <a:rPr lang="en-GB" sz="2400" dirty="0" err="1" smtClean="0"/>
              <a:t>siedono</a:t>
            </a:r>
            <a:r>
              <a:rPr lang="en-GB" sz="2400" dirty="0" smtClean="0"/>
              <a:t> </a:t>
            </a:r>
            <a:r>
              <a:rPr lang="en-GB" sz="2400" dirty="0" err="1" smtClean="0"/>
              <a:t>attorno</a:t>
            </a:r>
            <a:r>
              <a:rPr lang="en-GB" sz="2400" dirty="0" smtClean="0"/>
              <a:t> a un </a:t>
            </a:r>
            <a:r>
              <a:rPr lang="en-GB" sz="2400" dirty="0" err="1" smtClean="0"/>
              <a:t>tavolo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Ogni</a:t>
            </a:r>
            <a:r>
              <a:rPr lang="en-GB" sz="2400" dirty="0" smtClean="0"/>
              <a:t> </a:t>
            </a:r>
            <a:r>
              <a:rPr lang="en-GB" sz="2400" dirty="0" err="1" smtClean="0"/>
              <a:t>tavolo</a:t>
            </a:r>
            <a:r>
              <a:rPr lang="en-GB" sz="2400" dirty="0" smtClean="0"/>
              <a:t> è </a:t>
            </a:r>
            <a:r>
              <a:rPr lang="en-GB" sz="2400" dirty="0" err="1" smtClean="0"/>
              <a:t>dotato</a:t>
            </a:r>
            <a:r>
              <a:rPr lang="en-GB" sz="2400" dirty="0" smtClean="0"/>
              <a:t> di un set da domino.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Per </a:t>
            </a:r>
            <a:r>
              <a:rPr lang="en-GB" sz="2400" dirty="0" err="1" smtClean="0"/>
              <a:t>creare</a:t>
            </a:r>
            <a:r>
              <a:rPr lang="en-GB" sz="2400" dirty="0" smtClean="0"/>
              <a:t> con la carta un set da domino, è </a:t>
            </a:r>
            <a:r>
              <a:rPr lang="en-GB" sz="2400" dirty="0" err="1" smtClean="0"/>
              <a:t>necessario</a:t>
            </a:r>
            <a:r>
              <a:rPr lang="en-GB" sz="2400" dirty="0" smtClean="0"/>
              <a:t>: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copia</a:t>
            </a:r>
            <a:r>
              <a:rPr lang="en-GB" sz="2400" dirty="0" smtClean="0"/>
              <a:t> di </a:t>
            </a:r>
            <a:r>
              <a:rPr lang="en-GB" sz="2400" dirty="0" err="1" smtClean="0"/>
              <a:t>questa</a:t>
            </a:r>
            <a:r>
              <a:rPr lang="en-GB" sz="2400" dirty="0" smtClean="0"/>
              <a:t> </a:t>
            </a:r>
            <a:r>
              <a:rPr lang="en-GB" sz="2400" dirty="0" err="1" smtClean="0"/>
              <a:t>pagina</a:t>
            </a:r>
            <a:r>
              <a:rPr lang="en-GB" sz="2400" dirty="0" smtClean="0"/>
              <a:t> e un </a:t>
            </a:r>
            <a:r>
              <a:rPr lang="en-GB" sz="2400" dirty="0" err="1" smtClean="0"/>
              <a:t>paio</a:t>
            </a:r>
            <a:r>
              <a:rPr lang="en-GB" sz="2400" dirty="0" smtClean="0"/>
              <a:t> di </a:t>
            </a:r>
            <a:r>
              <a:rPr lang="en-GB" sz="2400" dirty="0" err="1" smtClean="0"/>
              <a:t>forbici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carta, </a:t>
            </a:r>
            <a:r>
              <a:rPr lang="en-GB" sz="2400" dirty="0" err="1" smtClean="0"/>
              <a:t>righello</a:t>
            </a:r>
            <a:r>
              <a:rPr lang="en-GB" sz="2400" dirty="0" smtClean="0"/>
              <a:t> e </a:t>
            </a:r>
            <a:r>
              <a:rPr lang="en-GB" sz="2400" dirty="0" err="1" smtClean="0"/>
              <a:t>matita</a:t>
            </a:r>
            <a:r>
              <a:rPr lang="en-GB" sz="2400" dirty="0" smtClean="0"/>
              <a:t> per </a:t>
            </a:r>
            <a:r>
              <a:rPr lang="en-GB" sz="2400" dirty="0" err="1" smtClean="0"/>
              <a:t>costruire</a:t>
            </a:r>
            <a:r>
              <a:rPr lang="en-GB" sz="2400" dirty="0" smtClean="0"/>
              <a:t> e </a:t>
            </a:r>
            <a:r>
              <a:rPr lang="en-GB" sz="2400" dirty="0" err="1" smtClean="0"/>
              <a:t>forbici</a:t>
            </a:r>
            <a:r>
              <a:rPr lang="en-GB" sz="2400" dirty="0" smtClean="0"/>
              <a:t> per </a:t>
            </a:r>
            <a:r>
              <a:rPr lang="en-GB" sz="2400" dirty="0" err="1" smtClean="0"/>
              <a:t>tagliare</a:t>
            </a:r>
            <a:r>
              <a:rPr lang="en-GB" sz="2400" dirty="0" smtClean="0"/>
              <a:t>.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404663"/>
            <a:ext cx="7920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404663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1.8 Domino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1196752"/>
            <a:ext cx="85056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 err="1" smtClean="0"/>
              <a:t>Desrizione</a:t>
            </a:r>
            <a:r>
              <a:rPr lang="en-GB" sz="2400" b="1" cap="small" dirty="0" smtClean="0"/>
              <a:t> </a:t>
            </a:r>
            <a:r>
              <a:rPr lang="en-GB" sz="2400" b="1" cap="small" dirty="0" err="1" smtClean="0"/>
              <a:t>della</a:t>
            </a:r>
            <a:r>
              <a:rPr lang="en-GB" sz="2400" b="1" cap="small" dirty="0" smtClean="0"/>
              <a:t> </a:t>
            </a:r>
            <a:r>
              <a:rPr lang="en-GB" sz="2400" b="1" cap="small" dirty="0" err="1"/>
              <a:t>L</a:t>
            </a:r>
            <a:r>
              <a:rPr lang="en-GB" sz="2400" b="1" cap="small" dirty="0" err="1" smtClean="0"/>
              <a:t>ezione</a:t>
            </a:r>
            <a:endParaRPr lang="en-GB" sz="2400" b="1" cap="small" dirty="0"/>
          </a:p>
          <a:p>
            <a:r>
              <a:rPr lang="en-GB" sz="2400" b="1" dirty="0" smtClean="0"/>
              <a:t>Prima parte </a:t>
            </a:r>
            <a:r>
              <a:rPr lang="en-GB" sz="2400" b="1" dirty="0" err="1" smtClean="0"/>
              <a:t>della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lezione</a:t>
            </a:r>
            <a:r>
              <a:rPr lang="en-GB" sz="2400" b="1" dirty="0" smtClean="0"/>
              <a:t> </a:t>
            </a:r>
            <a:r>
              <a:rPr lang="en-GB" sz="2400" b="1" dirty="0"/>
              <a:t>(15 </a:t>
            </a:r>
            <a:r>
              <a:rPr lang="en-GB" sz="2400" b="1" dirty="0" err="1" smtClean="0"/>
              <a:t>minuti</a:t>
            </a:r>
            <a:r>
              <a:rPr lang="en-GB" sz="2400" b="1" dirty="0" smtClean="0"/>
              <a:t>)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 </a:t>
            </a:r>
            <a:r>
              <a:rPr lang="en-GB" sz="2400" dirty="0" err="1" smtClean="0"/>
              <a:t>partecipanti</a:t>
            </a:r>
            <a:r>
              <a:rPr lang="en-GB" sz="2400" dirty="0" smtClean="0"/>
              <a:t> </a:t>
            </a:r>
            <a:r>
              <a:rPr lang="en-GB" sz="2400" dirty="0" err="1" smtClean="0"/>
              <a:t>costruiscono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proprio</a:t>
            </a:r>
            <a:r>
              <a:rPr lang="en-GB" sz="2400" dirty="0" smtClean="0"/>
              <a:t> set di 55 domino.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Durante la </a:t>
            </a:r>
            <a:r>
              <a:rPr lang="en-GB" sz="2400" dirty="0" err="1" smtClean="0"/>
              <a:t>costruzione</a:t>
            </a:r>
            <a:r>
              <a:rPr lang="en-GB" sz="2400" dirty="0" smtClean="0"/>
              <a:t> </a:t>
            </a:r>
            <a:r>
              <a:rPr lang="en-GB" sz="2400" dirty="0" err="1" smtClean="0"/>
              <a:t>imparano</a:t>
            </a:r>
            <a:r>
              <a:rPr lang="en-GB" sz="2400" dirty="0" smtClean="0"/>
              <a:t> a </a:t>
            </a:r>
            <a:r>
              <a:rPr lang="en-GB" sz="2400" dirty="0" err="1" smtClean="0"/>
              <a:t>contare</a:t>
            </a:r>
            <a:r>
              <a:rPr lang="en-GB" sz="2400" dirty="0" smtClean="0"/>
              <a:t> e </a:t>
            </a:r>
            <a:r>
              <a:rPr lang="en-GB" sz="2400" dirty="0" err="1" smtClean="0"/>
              <a:t>visualizzare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numeri da 0 </a:t>
            </a:r>
            <a:r>
              <a:rPr lang="en-GB" sz="2400" dirty="0" err="1" smtClean="0"/>
              <a:t>fino</a:t>
            </a:r>
            <a:r>
              <a:rPr lang="en-GB" sz="2400" dirty="0" smtClean="0"/>
              <a:t> a 9.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Ogni</a:t>
            </a:r>
            <a:r>
              <a:rPr lang="en-GB" sz="2400" dirty="0" smtClean="0"/>
              <a:t> </a:t>
            </a:r>
            <a:r>
              <a:rPr lang="en-GB" sz="2400" dirty="0" err="1" smtClean="0"/>
              <a:t>partecipante</a:t>
            </a:r>
            <a:r>
              <a:rPr lang="en-GB" sz="2400" dirty="0" smtClean="0"/>
              <a:t> è </a:t>
            </a:r>
            <a:r>
              <a:rPr lang="en-GB" sz="2400" dirty="0" err="1" smtClean="0"/>
              <a:t>dotato</a:t>
            </a:r>
            <a:r>
              <a:rPr lang="en-GB" sz="2400" dirty="0" smtClean="0"/>
              <a:t> di carta, </a:t>
            </a:r>
            <a:r>
              <a:rPr lang="en-GB" sz="2400" dirty="0" err="1" smtClean="0"/>
              <a:t>righello</a:t>
            </a:r>
            <a:r>
              <a:rPr lang="en-GB" sz="2400" dirty="0" smtClean="0"/>
              <a:t> e </a:t>
            </a:r>
            <a:r>
              <a:rPr lang="en-GB" sz="2400" dirty="0" err="1" smtClean="0"/>
              <a:t>matita</a:t>
            </a:r>
            <a:r>
              <a:rPr lang="en-GB" sz="2400" dirty="0" smtClean="0"/>
              <a:t> per </a:t>
            </a:r>
            <a:r>
              <a:rPr lang="en-GB" sz="2400" dirty="0" err="1" smtClean="0"/>
              <a:t>costruire</a:t>
            </a:r>
            <a:r>
              <a:rPr lang="en-GB" sz="2400" dirty="0" smtClean="0"/>
              <a:t> e </a:t>
            </a:r>
            <a:r>
              <a:rPr lang="en-GB" sz="2400" dirty="0" err="1" smtClean="0"/>
              <a:t>forbici</a:t>
            </a:r>
            <a:r>
              <a:rPr lang="en-GB" sz="2400" dirty="0" smtClean="0"/>
              <a:t> per </a:t>
            </a:r>
            <a:r>
              <a:rPr lang="en-GB" sz="2400" dirty="0" err="1" smtClean="0"/>
              <a:t>tagliare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b="1" dirty="0" err="1" smtClean="0"/>
              <a:t>Seconda</a:t>
            </a:r>
            <a:r>
              <a:rPr lang="en-GB" sz="2400" b="1" dirty="0" smtClean="0"/>
              <a:t> parte </a:t>
            </a:r>
            <a:r>
              <a:rPr lang="en-GB" sz="2400" b="1" dirty="0" err="1" smtClean="0"/>
              <a:t>della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lezione</a:t>
            </a:r>
            <a:r>
              <a:rPr lang="en-GB" sz="2400" b="1" dirty="0" smtClean="0"/>
              <a:t> </a:t>
            </a:r>
            <a:r>
              <a:rPr lang="en-GB" sz="2400" b="1" dirty="0"/>
              <a:t>(30 </a:t>
            </a:r>
            <a:r>
              <a:rPr lang="en-GB" sz="2400" b="1" dirty="0" err="1" smtClean="0"/>
              <a:t>minuti</a:t>
            </a:r>
            <a:r>
              <a:rPr lang="en-GB" sz="2400" b="1" dirty="0" smtClean="0"/>
              <a:t>)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Formare</a:t>
            </a:r>
            <a:r>
              <a:rPr lang="en-GB" sz="2400" dirty="0" smtClean="0"/>
              <a:t> </a:t>
            </a:r>
            <a:r>
              <a:rPr lang="en-GB" sz="2400" dirty="0" err="1" smtClean="0"/>
              <a:t>gruppi</a:t>
            </a:r>
            <a:r>
              <a:rPr lang="en-GB" sz="2400" dirty="0" smtClean="0"/>
              <a:t> da 3 a 5 </a:t>
            </a:r>
            <a:r>
              <a:rPr lang="en-GB" sz="2400" dirty="0" err="1" smtClean="0"/>
              <a:t>partecipanti</a:t>
            </a:r>
            <a:r>
              <a:rPr lang="en-GB" sz="2400" dirty="0" smtClean="0"/>
              <a:t>. 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Giocare</a:t>
            </a:r>
            <a:r>
              <a:rPr lang="en-GB" sz="2400" dirty="0" smtClean="0"/>
              <a:t> a domino </a:t>
            </a:r>
            <a:r>
              <a:rPr lang="en-GB" sz="2400" dirty="0" err="1" smtClean="0"/>
              <a:t>più</a:t>
            </a:r>
            <a:r>
              <a:rPr lang="en-GB" sz="2400" dirty="0" smtClean="0"/>
              <a:t> volte e </a:t>
            </a:r>
            <a:r>
              <a:rPr lang="en-GB" sz="2400" dirty="0" err="1" smtClean="0"/>
              <a:t>annotare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nome</a:t>
            </a:r>
            <a:r>
              <a:rPr lang="en-GB" sz="2400" dirty="0" smtClean="0"/>
              <a:t> del </a:t>
            </a:r>
            <a:r>
              <a:rPr lang="en-GB" sz="2400" dirty="0" err="1" smtClean="0"/>
              <a:t>vincitore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b="1" cap="small" dirty="0"/>
          </a:p>
          <a:p>
            <a:r>
              <a:rPr lang="en-GB" sz="2400" b="1" cap="small" dirty="0" err="1" smtClean="0"/>
              <a:t>Suggerimenti</a:t>
            </a:r>
            <a:r>
              <a:rPr lang="en-GB" sz="2400" b="1" cap="small" dirty="0" smtClean="0"/>
              <a:t> </a:t>
            </a:r>
            <a:r>
              <a:rPr lang="en-GB" sz="2400" b="1" cap="small" dirty="0" err="1" smtClean="0"/>
              <a:t>Utili</a:t>
            </a:r>
            <a:endParaRPr lang="en-GB" sz="2400" b="1" cap="smal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Se </a:t>
            </a:r>
            <a:r>
              <a:rPr lang="en-GB" sz="2400" dirty="0" err="1" smtClean="0"/>
              <a:t>necessario</a:t>
            </a:r>
            <a:r>
              <a:rPr lang="en-GB" sz="2400" dirty="0" smtClean="0"/>
              <a:t>, far </a:t>
            </a:r>
            <a:r>
              <a:rPr lang="en-GB" sz="2400" dirty="0" err="1" smtClean="0"/>
              <a:t>costruire</a:t>
            </a:r>
            <a:r>
              <a:rPr lang="en-GB" sz="2400" dirty="0" smtClean="0"/>
              <a:t> a </a:t>
            </a:r>
            <a:r>
              <a:rPr lang="en-GB" sz="2400" dirty="0" err="1" smtClean="0"/>
              <a:t>ogni</a:t>
            </a:r>
            <a:r>
              <a:rPr lang="en-GB" sz="2400" dirty="0" smtClean="0"/>
              <a:t> </a:t>
            </a:r>
            <a:r>
              <a:rPr lang="en-GB" sz="2400" dirty="0" err="1" smtClean="0"/>
              <a:t>partecipante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proprio</a:t>
            </a:r>
            <a:r>
              <a:rPr lang="en-GB" sz="2400" dirty="0" smtClean="0"/>
              <a:t> domino – </a:t>
            </a:r>
            <a:r>
              <a:rPr lang="en-GB" sz="2400" dirty="0" err="1" smtClean="0"/>
              <a:t>questo</a:t>
            </a:r>
            <a:r>
              <a:rPr lang="en-GB" sz="2400" dirty="0" smtClean="0"/>
              <a:t> è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i="1" dirty="0" smtClean="0"/>
              <a:t>learning by doing</a:t>
            </a:r>
            <a:r>
              <a:rPr lang="en-GB" sz="2400" dirty="0" smtClean="0"/>
              <a:t>! La </a:t>
            </a:r>
            <a:r>
              <a:rPr lang="en-GB" sz="2400" dirty="0" err="1" smtClean="0"/>
              <a:t>visualizzione</a:t>
            </a:r>
            <a:r>
              <a:rPr lang="en-GB" sz="2400" dirty="0" smtClean="0"/>
              <a:t> </a:t>
            </a:r>
            <a:r>
              <a:rPr lang="en-GB" sz="2400" dirty="0" err="1" smtClean="0"/>
              <a:t>dei</a:t>
            </a:r>
            <a:r>
              <a:rPr lang="en-GB" sz="2400" dirty="0" smtClean="0"/>
              <a:t> numeri è </a:t>
            </a:r>
            <a:r>
              <a:rPr lang="en-GB" sz="2400" dirty="0" err="1" smtClean="0"/>
              <a:t>fondamentale</a:t>
            </a:r>
            <a:r>
              <a:rPr lang="en-GB" sz="2400" dirty="0" smtClean="0"/>
              <a:t>.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404663"/>
            <a:ext cx="7920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404663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1.8 Domino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404663"/>
            <a:ext cx="792088" cy="72008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055852"/>
            <a:ext cx="8064897" cy="51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9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404663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1.8 Domino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404663"/>
            <a:ext cx="792088" cy="72008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35987" y="1340768"/>
            <a:ext cx="26958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 </a:t>
            </a:r>
            <a:r>
              <a:rPr lang="en-GB" sz="2400" dirty="0" err="1" smtClean="0"/>
              <a:t>si</a:t>
            </a:r>
            <a:r>
              <a:rPr lang="en-GB" sz="2400" dirty="0" smtClean="0"/>
              <a:t> </a:t>
            </a:r>
            <a:r>
              <a:rPr lang="en-GB" sz="2400" dirty="0" err="1" smtClean="0"/>
              <a:t>vuole</a:t>
            </a:r>
            <a:r>
              <a:rPr lang="en-GB" sz="2400" dirty="0" smtClean="0"/>
              <a:t> </a:t>
            </a:r>
            <a:r>
              <a:rPr lang="en-GB" sz="2400" dirty="0" err="1" smtClean="0"/>
              <a:t>costruire</a:t>
            </a:r>
            <a:r>
              <a:rPr lang="en-GB" sz="2400" dirty="0" smtClean="0"/>
              <a:t> un set </a:t>
            </a:r>
            <a:r>
              <a:rPr lang="en-GB" sz="2400" dirty="0" err="1" smtClean="0"/>
              <a:t>completo</a:t>
            </a:r>
            <a:r>
              <a:rPr lang="en-GB" sz="2400" dirty="0" smtClean="0"/>
              <a:t> da 55 domino, è </a:t>
            </a:r>
            <a:r>
              <a:rPr lang="en-GB" sz="2400" dirty="0" err="1" smtClean="0"/>
              <a:t>necessario</a:t>
            </a:r>
            <a:r>
              <a:rPr lang="en-GB" sz="2400" dirty="0" smtClean="0"/>
              <a:t> </a:t>
            </a:r>
            <a:r>
              <a:rPr lang="en-GB" sz="2400" dirty="0" err="1" smtClean="0"/>
              <a:t>usare</a:t>
            </a:r>
            <a:r>
              <a:rPr lang="en-GB" sz="2400" dirty="0" smtClean="0"/>
              <a:t> 7 di </a:t>
            </a:r>
            <a:r>
              <a:rPr lang="en-GB" sz="2400" dirty="0" err="1" smtClean="0"/>
              <a:t>questi</a:t>
            </a:r>
            <a:r>
              <a:rPr lang="en-GB" sz="2400" dirty="0" smtClean="0"/>
              <a:t> </a:t>
            </a:r>
            <a:r>
              <a:rPr lang="en-GB" sz="2400" dirty="0" err="1" smtClean="0"/>
              <a:t>modelli</a:t>
            </a:r>
            <a:r>
              <a:rPr lang="en-GB" sz="2400" dirty="0" smtClean="0"/>
              <a:t>. È </a:t>
            </a:r>
            <a:r>
              <a:rPr lang="en-GB" sz="2400" dirty="0" err="1" smtClean="0"/>
              <a:t>importante</a:t>
            </a:r>
            <a:r>
              <a:rPr lang="en-GB" sz="2400" dirty="0" smtClean="0"/>
              <a:t> </a:t>
            </a:r>
            <a:r>
              <a:rPr lang="en-GB" sz="2400" dirty="0" err="1" smtClean="0"/>
              <a:t>che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partecipanti</a:t>
            </a:r>
            <a:r>
              <a:rPr lang="en-GB" sz="2400" dirty="0" smtClean="0"/>
              <a:t> </a:t>
            </a:r>
            <a:r>
              <a:rPr lang="en-GB" sz="2400" dirty="0" err="1" smtClean="0"/>
              <a:t>possano</a:t>
            </a:r>
            <a:r>
              <a:rPr lang="en-GB" sz="2400" dirty="0" smtClean="0"/>
              <a:t> </a:t>
            </a:r>
            <a:r>
              <a:rPr lang="en-GB" sz="2400" dirty="0" err="1" smtClean="0"/>
              <a:t>visualizzare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numeri da 0 a 9. Si </a:t>
            </a:r>
            <a:r>
              <a:rPr lang="en-GB" sz="2400" dirty="0" err="1" smtClean="0"/>
              <a:t>prega</a:t>
            </a:r>
            <a:r>
              <a:rPr lang="en-GB" sz="2400" dirty="0" smtClean="0"/>
              <a:t> di </a:t>
            </a:r>
            <a:r>
              <a:rPr lang="en-GB" sz="2400" dirty="0" err="1" smtClean="0"/>
              <a:t>scrivere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numeri </a:t>
            </a:r>
            <a:r>
              <a:rPr lang="en-GB" sz="2400" dirty="0" err="1" smtClean="0"/>
              <a:t>rappresentati</a:t>
            </a:r>
            <a:r>
              <a:rPr lang="en-GB" sz="2400" dirty="0" smtClean="0"/>
              <a:t> al di sotto </a:t>
            </a:r>
            <a:r>
              <a:rPr lang="en-GB" sz="2400" dirty="0" err="1" smtClean="0"/>
              <a:t>delle</a:t>
            </a:r>
            <a:r>
              <a:rPr lang="en-GB" sz="2400" dirty="0" smtClean="0"/>
              <a:t> </a:t>
            </a:r>
            <a:r>
              <a:rPr lang="en-GB" sz="2400" dirty="0" err="1" smtClean="0"/>
              <a:t>tessere</a:t>
            </a:r>
            <a:r>
              <a:rPr lang="en-GB" sz="2400" dirty="0" smtClean="0"/>
              <a:t>!</a:t>
            </a:r>
            <a:endParaRPr lang="en-GB" sz="24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067944" y="404663"/>
            <a:ext cx="4485768" cy="5688633"/>
            <a:chOff x="0" y="0"/>
            <a:chExt cx="5219700" cy="6619875"/>
          </a:xfrm>
        </p:grpSpPr>
        <p:grpSp>
          <p:nvGrpSpPr>
            <p:cNvPr id="8" name="Gruppieren 7"/>
            <p:cNvGrpSpPr/>
            <p:nvPr/>
          </p:nvGrpSpPr>
          <p:grpSpPr>
            <a:xfrm>
              <a:off x="0" y="0"/>
              <a:ext cx="5210175" cy="1543050"/>
              <a:chOff x="0" y="0"/>
              <a:chExt cx="5210175" cy="1543050"/>
            </a:xfrm>
          </p:grpSpPr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543175" cy="1543050"/>
              </a:xfrm>
              <a:prstGeom prst="rect">
                <a:avLst/>
              </a:prstGeom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7475" y="0"/>
                <a:ext cx="2552700" cy="1543050"/>
              </a:xfrm>
              <a:prstGeom prst="rect">
                <a:avLst/>
              </a:prstGeom>
            </p:spPr>
          </p:pic>
        </p:grpSp>
        <p:grpSp>
          <p:nvGrpSpPr>
            <p:cNvPr id="9" name="Gruppieren 8"/>
            <p:cNvGrpSpPr/>
            <p:nvPr/>
          </p:nvGrpSpPr>
          <p:grpSpPr>
            <a:xfrm>
              <a:off x="0" y="1666875"/>
              <a:ext cx="5210175" cy="3228975"/>
              <a:chOff x="0" y="0"/>
              <a:chExt cx="5210175" cy="3228975"/>
            </a:xfrm>
          </p:grpSpPr>
          <p:grpSp>
            <p:nvGrpSpPr>
              <p:cNvPr id="17" name="Gruppieren 16"/>
              <p:cNvGrpSpPr/>
              <p:nvPr/>
            </p:nvGrpSpPr>
            <p:grpSpPr>
              <a:xfrm>
                <a:off x="0" y="0"/>
                <a:ext cx="5210175" cy="1543050"/>
                <a:chOff x="0" y="0"/>
                <a:chExt cx="5210175" cy="1543050"/>
              </a:xfrm>
            </p:grpSpPr>
            <p:pic>
              <p:nvPicPr>
                <p:cNvPr id="21" name="Grafik 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552700" cy="1543050"/>
                </a:xfrm>
                <a:prstGeom prst="rect">
                  <a:avLst/>
                </a:prstGeom>
              </p:spPr>
            </p:pic>
            <p:pic>
              <p:nvPicPr>
                <p:cNvPr id="22" name="Grafik 2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57475" y="0"/>
                  <a:ext cx="2552700" cy="154305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uppieren 17"/>
              <p:cNvGrpSpPr/>
              <p:nvPr/>
            </p:nvGrpSpPr>
            <p:grpSpPr>
              <a:xfrm>
                <a:off x="0" y="1685925"/>
                <a:ext cx="5210175" cy="1543050"/>
                <a:chOff x="0" y="0"/>
                <a:chExt cx="5210175" cy="1543050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552700" cy="1543050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57475" y="0"/>
                  <a:ext cx="2552700" cy="15430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pieren 10"/>
            <p:cNvGrpSpPr/>
            <p:nvPr/>
          </p:nvGrpSpPr>
          <p:grpSpPr>
            <a:xfrm>
              <a:off x="9525" y="5076825"/>
              <a:ext cx="5210175" cy="1543050"/>
              <a:chOff x="0" y="0"/>
              <a:chExt cx="5210175" cy="154305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552700" cy="1543050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7475" y="0"/>
                <a:ext cx="2552700" cy="1543050"/>
              </a:xfrm>
              <a:prstGeom prst="rect">
                <a:avLst/>
              </a:prstGeom>
            </p:spPr>
          </p:pic>
        </p:grpSp>
      </p:grpSp>
      <p:sp>
        <p:nvSpPr>
          <p:cNvPr id="25" name="Ellipse 24"/>
          <p:cNvSpPr/>
          <p:nvPr/>
        </p:nvSpPr>
        <p:spPr>
          <a:xfrm>
            <a:off x="8529408" y="6330469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Ellipse 25"/>
          <p:cNvSpPr/>
          <p:nvPr/>
        </p:nvSpPr>
        <p:spPr>
          <a:xfrm>
            <a:off x="467543" y="634090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Ellipse 26"/>
          <p:cNvSpPr/>
          <p:nvPr/>
        </p:nvSpPr>
        <p:spPr>
          <a:xfrm>
            <a:off x="754049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Ellipse 27"/>
          <p:cNvSpPr/>
          <p:nvPr/>
        </p:nvSpPr>
        <p:spPr>
          <a:xfrm>
            <a:off x="1040555" y="633474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Ellipse 28"/>
          <p:cNvSpPr/>
          <p:nvPr/>
        </p:nvSpPr>
        <p:spPr>
          <a:xfrm>
            <a:off x="1327061" y="633474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Ellipse 29"/>
          <p:cNvSpPr/>
          <p:nvPr/>
        </p:nvSpPr>
        <p:spPr>
          <a:xfrm>
            <a:off x="1619060" y="633474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Ellipse 30"/>
          <p:cNvSpPr/>
          <p:nvPr/>
        </p:nvSpPr>
        <p:spPr>
          <a:xfrm>
            <a:off x="1896843" y="6336627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2" name="Ellipse 31"/>
          <p:cNvSpPr/>
          <p:nvPr/>
        </p:nvSpPr>
        <p:spPr>
          <a:xfrm>
            <a:off x="2183349" y="633453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" name="Ellipse 32"/>
          <p:cNvSpPr/>
          <p:nvPr/>
        </p:nvSpPr>
        <p:spPr>
          <a:xfrm>
            <a:off x="2469855" y="633047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" name="Ellipse 33"/>
          <p:cNvSpPr/>
          <p:nvPr/>
        </p:nvSpPr>
        <p:spPr>
          <a:xfrm>
            <a:off x="2756361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" name="Ellipse 34"/>
          <p:cNvSpPr/>
          <p:nvPr/>
        </p:nvSpPr>
        <p:spPr>
          <a:xfrm>
            <a:off x="3048360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" name="Ellipse 35"/>
          <p:cNvSpPr/>
          <p:nvPr/>
        </p:nvSpPr>
        <p:spPr>
          <a:xfrm>
            <a:off x="3326143" y="6336627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7" name="Ellipse 36"/>
          <p:cNvSpPr/>
          <p:nvPr/>
        </p:nvSpPr>
        <p:spPr>
          <a:xfrm>
            <a:off x="3612649" y="633453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" name="Ellipse 37"/>
          <p:cNvSpPr/>
          <p:nvPr/>
        </p:nvSpPr>
        <p:spPr>
          <a:xfrm>
            <a:off x="3899155" y="633047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" name="Ellipse 38"/>
          <p:cNvSpPr/>
          <p:nvPr/>
        </p:nvSpPr>
        <p:spPr>
          <a:xfrm>
            <a:off x="4185661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0" name="Ellipse 39"/>
          <p:cNvSpPr/>
          <p:nvPr/>
        </p:nvSpPr>
        <p:spPr>
          <a:xfrm>
            <a:off x="4477660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" name="Ellipse 40"/>
          <p:cNvSpPr/>
          <p:nvPr/>
        </p:nvSpPr>
        <p:spPr>
          <a:xfrm>
            <a:off x="4777329" y="634496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2" name="Ellipse 41"/>
          <p:cNvSpPr/>
          <p:nvPr/>
        </p:nvSpPr>
        <p:spPr>
          <a:xfrm>
            <a:off x="5063835" y="634286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3" name="Ellipse 42"/>
          <p:cNvSpPr/>
          <p:nvPr/>
        </p:nvSpPr>
        <p:spPr>
          <a:xfrm>
            <a:off x="5350341" y="633880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4" name="Ellipse 43"/>
          <p:cNvSpPr/>
          <p:nvPr/>
        </p:nvSpPr>
        <p:spPr>
          <a:xfrm>
            <a:off x="5636847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" name="Ellipse 44"/>
          <p:cNvSpPr/>
          <p:nvPr/>
        </p:nvSpPr>
        <p:spPr>
          <a:xfrm>
            <a:off x="5928846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6" name="Ellipse 45"/>
          <p:cNvSpPr/>
          <p:nvPr/>
        </p:nvSpPr>
        <p:spPr>
          <a:xfrm>
            <a:off x="6227427" y="634496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7" name="Ellipse 46"/>
          <p:cNvSpPr/>
          <p:nvPr/>
        </p:nvSpPr>
        <p:spPr>
          <a:xfrm>
            <a:off x="6513933" y="634286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8" name="Ellipse 47"/>
          <p:cNvSpPr/>
          <p:nvPr/>
        </p:nvSpPr>
        <p:spPr>
          <a:xfrm>
            <a:off x="6800439" y="633880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9" name="Ellipse 48"/>
          <p:cNvSpPr/>
          <p:nvPr/>
        </p:nvSpPr>
        <p:spPr>
          <a:xfrm>
            <a:off x="7086945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0" name="Ellipse 49"/>
          <p:cNvSpPr/>
          <p:nvPr/>
        </p:nvSpPr>
        <p:spPr>
          <a:xfrm>
            <a:off x="7378944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7657815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2" name="Ellipse 51"/>
          <p:cNvSpPr/>
          <p:nvPr/>
        </p:nvSpPr>
        <p:spPr>
          <a:xfrm>
            <a:off x="7944321" y="6330469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3" name="Ellipse 52"/>
          <p:cNvSpPr/>
          <p:nvPr/>
        </p:nvSpPr>
        <p:spPr>
          <a:xfrm>
            <a:off x="8236320" y="6330469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8854 -3.7037E-7 C -0.1283 -3.7037E-7 -0.17708 -0.2169 -0.17708 -0.39282 L -0.17708 -0.78565 " pathEditMode="relative" rAng="0" ptsTypes="AA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3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404663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1.8 Domino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404663"/>
            <a:ext cx="792088" cy="72008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35987" y="1340768"/>
            <a:ext cx="26958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vuole</a:t>
            </a:r>
            <a:r>
              <a:rPr lang="en-GB" sz="2400" dirty="0"/>
              <a:t> </a:t>
            </a:r>
            <a:r>
              <a:rPr lang="en-GB" sz="2400" dirty="0" err="1"/>
              <a:t>costruire</a:t>
            </a:r>
            <a:r>
              <a:rPr lang="en-GB" sz="2400" dirty="0"/>
              <a:t> un set </a:t>
            </a:r>
            <a:r>
              <a:rPr lang="en-GB" sz="2400" dirty="0" err="1"/>
              <a:t>completo</a:t>
            </a:r>
            <a:r>
              <a:rPr lang="en-GB" sz="2400" dirty="0"/>
              <a:t> da 55 domino, è </a:t>
            </a:r>
            <a:r>
              <a:rPr lang="en-GB" sz="2400" dirty="0" err="1"/>
              <a:t>necessario</a:t>
            </a:r>
            <a:r>
              <a:rPr lang="en-GB" sz="2400" dirty="0"/>
              <a:t> </a:t>
            </a:r>
            <a:r>
              <a:rPr lang="en-GB" sz="2400" dirty="0" err="1"/>
              <a:t>usare</a:t>
            </a:r>
            <a:r>
              <a:rPr lang="en-GB" sz="2400" dirty="0"/>
              <a:t> 7 di </a:t>
            </a:r>
            <a:r>
              <a:rPr lang="en-GB" sz="2400" dirty="0" err="1"/>
              <a:t>questi</a:t>
            </a:r>
            <a:r>
              <a:rPr lang="en-GB" sz="2400" dirty="0"/>
              <a:t> </a:t>
            </a:r>
            <a:r>
              <a:rPr lang="en-GB" sz="2400" dirty="0" err="1"/>
              <a:t>modelli</a:t>
            </a:r>
            <a:r>
              <a:rPr lang="en-GB" sz="2400" dirty="0"/>
              <a:t>. È </a:t>
            </a:r>
            <a:r>
              <a:rPr lang="en-GB" sz="2400" dirty="0" err="1"/>
              <a:t>importante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partecipanti</a:t>
            </a:r>
            <a:r>
              <a:rPr lang="en-GB" sz="2400" dirty="0"/>
              <a:t> </a:t>
            </a:r>
            <a:r>
              <a:rPr lang="en-GB" sz="2400" dirty="0" err="1"/>
              <a:t>possano</a:t>
            </a:r>
            <a:r>
              <a:rPr lang="en-GB" sz="2400" dirty="0"/>
              <a:t> </a:t>
            </a:r>
            <a:r>
              <a:rPr lang="en-GB" sz="2400" dirty="0" err="1"/>
              <a:t>visualizzare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numeri da 0 a 9. Si </a:t>
            </a:r>
            <a:r>
              <a:rPr lang="en-GB" sz="2400" dirty="0" err="1"/>
              <a:t>prega</a:t>
            </a:r>
            <a:r>
              <a:rPr lang="en-GB" sz="2400" dirty="0"/>
              <a:t> di </a:t>
            </a:r>
            <a:r>
              <a:rPr lang="en-GB" sz="2400" dirty="0" err="1"/>
              <a:t>scrivere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numeri </a:t>
            </a:r>
            <a:r>
              <a:rPr lang="en-GB" sz="2400" dirty="0" err="1"/>
              <a:t>rappresentati</a:t>
            </a:r>
            <a:r>
              <a:rPr lang="en-GB" sz="2400" dirty="0"/>
              <a:t> al di sotto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tessere</a:t>
            </a:r>
            <a:r>
              <a:rPr lang="en-GB" sz="2400" dirty="0"/>
              <a:t>!</a:t>
            </a:r>
            <a:endParaRPr lang="en-GB" sz="24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067944" y="404663"/>
            <a:ext cx="4485768" cy="5688633"/>
            <a:chOff x="0" y="0"/>
            <a:chExt cx="5219700" cy="6619875"/>
          </a:xfrm>
        </p:grpSpPr>
        <p:grpSp>
          <p:nvGrpSpPr>
            <p:cNvPr id="8" name="Gruppieren 7"/>
            <p:cNvGrpSpPr/>
            <p:nvPr/>
          </p:nvGrpSpPr>
          <p:grpSpPr>
            <a:xfrm>
              <a:off x="0" y="0"/>
              <a:ext cx="5210175" cy="1543050"/>
              <a:chOff x="0" y="0"/>
              <a:chExt cx="5210175" cy="1543050"/>
            </a:xfrm>
          </p:grpSpPr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543175" cy="1543050"/>
              </a:xfrm>
              <a:prstGeom prst="rect">
                <a:avLst/>
              </a:prstGeom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7475" y="0"/>
                <a:ext cx="2552700" cy="1543050"/>
              </a:xfrm>
              <a:prstGeom prst="rect">
                <a:avLst/>
              </a:prstGeom>
            </p:spPr>
          </p:pic>
        </p:grpSp>
        <p:grpSp>
          <p:nvGrpSpPr>
            <p:cNvPr id="9" name="Gruppieren 8"/>
            <p:cNvGrpSpPr/>
            <p:nvPr/>
          </p:nvGrpSpPr>
          <p:grpSpPr>
            <a:xfrm>
              <a:off x="0" y="1666875"/>
              <a:ext cx="5210175" cy="3228975"/>
              <a:chOff x="0" y="0"/>
              <a:chExt cx="5210175" cy="3228975"/>
            </a:xfrm>
          </p:grpSpPr>
          <p:grpSp>
            <p:nvGrpSpPr>
              <p:cNvPr id="17" name="Gruppieren 16"/>
              <p:cNvGrpSpPr/>
              <p:nvPr/>
            </p:nvGrpSpPr>
            <p:grpSpPr>
              <a:xfrm>
                <a:off x="0" y="0"/>
                <a:ext cx="5210175" cy="1543050"/>
                <a:chOff x="0" y="0"/>
                <a:chExt cx="5210175" cy="1543050"/>
              </a:xfrm>
            </p:grpSpPr>
            <p:pic>
              <p:nvPicPr>
                <p:cNvPr id="21" name="Grafik 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552700" cy="1543050"/>
                </a:xfrm>
                <a:prstGeom prst="rect">
                  <a:avLst/>
                </a:prstGeom>
              </p:spPr>
            </p:pic>
            <p:pic>
              <p:nvPicPr>
                <p:cNvPr id="22" name="Grafik 2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57475" y="0"/>
                  <a:ext cx="2552700" cy="154305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uppieren 17"/>
              <p:cNvGrpSpPr/>
              <p:nvPr/>
            </p:nvGrpSpPr>
            <p:grpSpPr>
              <a:xfrm>
                <a:off x="0" y="1685925"/>
                <a:ext cx="5210175" cy="1543050"/>
                <a:chOff x="0" y="0"/>
                <a:chExt cx="5210175" cy="1543050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552700" cy="1543050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57475" y="0"/>
                  <a:ext cx="2552700" cy="15430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pieren 10"/>
            <p:cNvGrpSpPr/>
            <p:nvPr/>
          </p:nvGrpSpPr>
          <p:grpSpPr>
            <a:xfrm>
              <a:off x="9525" y="5076825"/>
              <a:ext cx="5210175" cy="1543050"/>
              <a:chOff x="0" y="0"/>
              <a:chExt cx="5210175" cy="154305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552700" cy="1543050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7475" y="0"/>
                <a:ext cx="2552700" cy="1543050"/>
              </a:xfrm>
              <a:prstGeom prst="rect">
                <a:avLst/>
              </a:prstGeom>
            </p:spPr>
          </p:pic>
        </p:grpSp>
      </p:grpSp>
      <p:sp>
        <p:nvSpPr>
          <p:cNvPr id="25" name="Ellipse 24"/>
          <p:cNvSpPr/>
          <p:nvPr/>
        </p:nvSpPr>
        <p:spPr>
          <a:xfrm>
            <a:off x="6909530" y="93756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Ellipse 25"/>
          <p:cNvSpPr/>
          <p:nvPr/>
        </p:nvSpPr>
        <p:spPr>
          <a:xfrm>
            <a:off x="467543" y="634090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Ellipse 26"/>
          <p:cNvSpPr/>
          <p:nvPr/>
        </p:nvSpPr>
        <p:spPr>
          <a:xfrm>
            <a:off x="754049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Ellipse 27"/>
          <p:cNvSpPr/>
          <p:nvPr/>
        </p:nvSpPr>
        <p:spPr>
          <a:xfrm>
            <a:off x="1040555" y="633474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Ellipse 28"/>
          <p:cNvSpPr/>
          <p:nvPr/>
        </p:nvSpPr>
        <p:spPr>
          <a:xfrm>
            <a:off x="1327061" y="633474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Ellipse 29"/>
          <p:cNvSpPr/>
          <p:nvPr/>
        </p:nvSpPr>
        <p:spPr>
          <a:xfrm>
            <a:off x="1619060" y="633474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Ellipse 30"/>
          <p:cNvSpPr/>
          <p:nvPr/>
        </p:nvSpPr>
        <p:spPr>
          <a:xfrm>
            <a:off x="1896843" y="6336627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2" name="Ellipse 31"/>
          <p:cNvSpPr/>
          <p:nvPr/>
        </p:nvSpPr>
        <p:spPr>
          <a:xfrm>
            <a:off x="2183349" y="633453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" name="Ellipse 32"/>
          <p:cNvSpPr/>
          <p:nvPr/>
        </p:nvSpPr>
        <p:spPr>
          <a:xfrm>
            <a:off x="2469855" y="633047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" name="Ellipse 33"/>
          <p:cNvSpPr/>
          <p:nvPr/>
        </p:nvSpPr>
        <p:spPr>
          <a:xfrm>
            <a:off x="2756361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" name="Ellipse 34"/>
          <p:cNvSpPr/>
          <p:nvPr/>
        </p:nvSpPr>
        <p:spPr>
          <a:xfrm>
            <a:off x="3048360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" name="Ellipse 35"/>
          <p:cNvSpPr/>
          <p:nvPr/>
        </p:nvSpPr>
        <p:spPr>
          <a:xfrm>
            <a:off x="3326143" y="6336627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7" name="Ellipse 36"/>
          <p:cNvSpPr/>
          <p:nvPr/>
        </p:nvSpPr>
        <p:spPr>
          <a:xfrm>
            <a:off x="3612649" y="633453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" name="Ellipse 37"/>
          <p:cNvSpPr/>
          <p:nvPr/>
        </p:nvSpPr>
        <p:spPr>
          <a:xfrm>
            <a:off x="3899155" y="633047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" name="Ellipse 38"/>
          <p:cNvSpPr/>
          <p:nvPr/>
        </p:nvSpPr>
        <p:spPr>
          <a:xfrm>
            <a:off x="4185661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0" name="Ellipse 39"/>
          <p:cNvSpPr/>
          <p:nvPr/>
        </p:nvSpPr>
        <p:spPr>
          <a:xfrm>
            <a:off x="4477660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" name="Ellipse 40"/>
          <p:cNvSpPr/>
          <p:nvPr/>
        </p:nvSpPr>
        <p:spPr>
          <a:xfrm>
            <a:off x="4777329" y="634496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2" name="Ellipse 41"/>
          <p:cNvSpPr/>
          <p:nvPr/>
        </p:nvSpPr>
        <p:spPr>
          <a:xfrm>
            <a:off x="5063835" y="634286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3" name="Ellipse 42"/>
          <p:cNvSpPr/>
          <p:nvPr/>
        </p:nvSpPr>
        <p:spPr>
          <a:xfrm>
            <a:off x="5350341" y="633880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4" name="Ellipse 43"/>
          <p:cNvSpPr/>
          <p:nvPr/>
        </p:nvSpPr>
        <p:spPr>
          <a:xfrm>
            <a:off x="5636847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" name="Ellipse 44"/>
          <p:cNvSpPr/>
          <p:nvPr/>
        </p:nvSpPr>
        <p:spPr>
          <a:xfrm>
            <a:off x="5928846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6" name="Ellipse 45"/>
          <p:cNvSpPr/>
          <p:nvPr/>
        </p:nvSpPr>
        <p:spPr>
          <a:xfrm>
            <a:off x="6227427" y="634496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7" name="Ellipse 46"/>
          <p:cNvSpPr/>
          <p:nvPr/>
        </p:nvSpPr>
        <p:spPr>
          <a:xfrm>
            <a:off x="6513933" y="634286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8" name="Ellipse 47"/>
          <p:cNvSpPr/>
          <p:nvPr/>
        </p:nvSpPr>
        <p:spPr>
          <a:xfrm>
            <a:off x="6800439" y="633880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9" name="Ellipse 48"/>
          <p:cNvSpPr/>
          <p:nvPr/>
        </p:nvSpPr>
        <p:spPr>
          <a:xfrm>
            <a:off x="7086945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0" name="Ellipse 49"/>
          <p:cNvSpPr/>
          <p:nvPr/>
        </p:nvSpPr>
        <p:spPr>
          <a:xfrm>
            <a:off x="7378944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7657815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2" name="Ellipse 51"/>
          <p:cNvSpPr/>
          <p:nvPr/>
        </p:nvSpPr>
        <p:spPr>
          <a:xfrm>
            <a:off x="7944321" y="6330469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3" name="Ellipse 52"/>
          <p:cNvSpPr/>
          <p:nvPr/>
        </p:nvSpPr>
        <p:spPr>
          <a:xfrm>
            <a:off x="8236320" y="6330469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48740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318</Words>
  <Application>Microsoft Office PowerPoint</Application>
  <PresentationFormat>Presentazione su schermo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Larissa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User-Pc</cp:lastModifiedBy>
  <cp:revision>106</cp:revision>
  <dcterms:created xsi:type="dcterms:W3CDTF">2015-10-21T14:12:34Z</dcterms:created>
  <dcterms:modified xsi:type="dcterms:W3CDTF">2018-01-16T17:23:10Z</dcterms:modified>
</cp:coreProperties>
</file>